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78" r:id="rId4"/>
    <p:sldId id="281" r:id="rId5"/>
    <p:sldId id="285" r:id="rId6"/>
    <p:sldId id="312" r:id="rId7"/>
    <p:sldId id="356" r:id="rId8"/>
    <p:sldId id="366" r:id="rId9"/>
    <p:sldId id="453" r:id="rId10"/>
    <p:sldId id="470" r:id="rId11"/>
    <p:sldId id="473" r:id="rId12"/>
    <p:sldId id="501" r:id="rId13"/>
    <p:sldId id="519" r:id="rId14"/>
    <p:sldId id="552" r:id="rId15"/>
    <p:sldId id="555" r:id="rId16"/>
    <p:sldId id="560" r:id="rId17"/>
    <p:sldId id="573" r:id="rId18"/>
    <p:sldId id="618" r:id="rId19"/>
    <p:sldId id="660" r:id="rId20"/>
    <p:sldId id="724" r:id="rId21"/>
    <p:sldId id="768" r:id="rId22"/>
    <p:sldId id="811" r:id="rId23"/>
    <p:sldId id="836" r:id="rId24"/>
    <p:sldId id="909" r:id="rId25"/>
    <p:sldId id="943" r:id="rId26"/>
    <p:sldId id="946" r:id="rId27"/>
    <p:sldId id="2000" r:id="rId28"/>
    <p:sldId id="963" r:id="rId29"/>
    <p:sldId id="1004" r:id="rId30"/>
    <p:sldId id="1006" r:id="rId31"/>
    <p:sldId id="1041" r:id="rId32"/>
    <p:sldId id="1084" r:id="rId33"/>
    <p:sldId id="1087" r:id="rId34"/>
    <p:sldId id="1116" r:id="rId35"/>
    <p:sldId id="1128" r:id="rId36"/>
    <p:sldId id="1129" r:id="rId37"/>
    <p:sldId id="1132" r:id="rId38"/>
    <p:sldId id="1149" r:id="rId39"/>
    <p:sldId id="1152" r:id="rId40"/>
    <p:sldId id="1158" r:id="rId41"/>
    <p:sldId id="1160" r:id="rId42"/>
    <p:sldId id="1193" r:id="rId43"/>
    <p:sldId id="1200" r:id="rId44"/>
    <p:sldId id="1214" r:id="rId45"/>
    <p:sldId id="1221" r:id="rId46"/>
    <p:sldId id="1245" r:id="rId47"/>
    <p:sldId id="1288" r:id="rId48"/>
    <p:sldId id="1298" r:id="rId49"/>
    <p:sldId id="1304" r:id="rId50"/>
    <p:sldId id="1306" r:id="rId51"/>
    <p:sldId id="1314" r:id="rId52"/>
    <p:sldId id="1323" r:id="rId53"/>
    <p:sldId id="1350" r:id="rId54"/>
    <p:sldId id="1379" r:id="rId55"/>
    <p:sldId id="1412" r:id="rId56"/>
    <p:sldId id="1413" r:id="rId57"/>
    <p:sldId id="1416" r:id="rId58"/>
    <p:sldId id="1464" r:id="rId59"/>
    <p:sldId id="1467" r:id="rId60"/>
    <p:sldId id="1555" r:id="rId61"/>
    <p:sldId id="1568" r:id="rId62"/>
    <p:sldId id="1614" r:id="rId63"/>
    <p:sldId id="1631" r:id="rId64"/>
    <p:sldId id="1635" r:id="rId65"/>
    <p:sldId id="1651" r:id="rId66"/>
    <p:sldId id="1777" r:id="rId67"/>
    <p:sldId id="1811" r:id="rId68"/>
    <p:sldId id="1825" r:id="rId69"/>
    <p:sldId id="1836" r:id="rId70"/>
    <p:sldId id="1858" r:id="rId71"/>
    <p:sldId id="1874" r:id="rId72"/>
    <p:sldId id="1900" r:id="rId73"/>
    <p:sldId id="1930" r:id="rId7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552" y="-14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17600" y="1125538"/>
            <a:ext cx="103632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00151" y="3213100"/>
            <a:ext cx="79248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/>
              <a:t>第二層</a:t>
            </a:r>
          </a:p>
          <a:p>
            <a:pPr lvl="1"/>
            <a:r>
              <a:rPr lang="zh-TW" altLang="en-GB" noProof="0"/>
              <a:t>第三層</a:t>
            </a:r>
          </a:p>
          <a:p>
            <a:pPr lvl="2"/>
            <a:r>
              <a:rPr lang="zh-TW" altLang="en-GB" noProof="0"/>
              <a:t>第四層</a:t>
            </a:r>
          </a:p>
          <a:p>
            <a:pPr lvl="3"/>
            <a:r>
              <a:rPr lang="zh-TW" altLang="en-GB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527051" y="1268761"/>
            <a:ext cx="11137900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239184" y="260350"/>
            <a:ext cx="11521016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239184" y="260350"/>
            <a:ext cx="11521016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599969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239184" y="260350"/>
            <a:ext cx="11521016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4079776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7920203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508000" y="507999"/>
            <a:ext cx="10837333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2020/9/29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54" r:id="rId3"/>
    <p:sldLayoutId id="2147483658" r:id="rId4"/>
    <p:sldLayoutId id="2147483662" r:id="rId5"/>
    <p:sldLayoutId id="2147483663" r:id="rId6"/>
    <p:sldLayoutId id="2147483656" r:id="rId7"/>
    <p:sldLayoutId id="2147483659" r:id="rId8"/>
    <p:sldLayoutId id="214748366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5640" y="1556792"/>
            <a:ext cx="792088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33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1905000" y="908720"/>
            <a:ext cx="662608" cy="28803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橢圓 3"/>
          <p:cNvSpPr/>
          <p:nvPr/>
        </p:nvSpPr>
        <p:spPr>
          <a:xfrm>
            <a:off x="4223792" y="908720"/>
            <a:ext cx="648072" cy="28803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4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6672064" y="764704"/>
            <a:ext cx="288032" cy="28803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6384032" y="1052736"/>
            <a:ext cx="1296144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95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1905000" y="1124744"/>
            <a:ext cx="374576" cy="28803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855640" y="2276872"/>
            <a:ext cx="256640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/>
              <a:t>Emphasized text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403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999656" y="908720"/>
            <a:ext cx="288032" cy="28803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橢圓 3"/>
          <p:cNvSpPr/>
          <p:nvPr/>
        </p:nvSpPr>
        <p:spPr>
          <a:xfrm>
            <a:off x="3575720" y="908720"/>
            <a:ext cx="360040" cy="28803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6816080" y="1052736"/>
            <a:ext cx="288032" cy="28803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816080" y="2060849"/>
            <a:ext cx="1840568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底線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underline</a:t>
            </a:r>
          </a:p>
        </p:txBody>
      </p:sp>
    </p:spTree>
    <p:extLst>
      <p:ext uri="{BB962C8B-B14F-4D97-AF65-F5344CB8AC3E}">
        <p14:creationId xmlns:p14="http://schemas.microsoft.com/office/powerpoint/2010/main" val="1687960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8610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2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8610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9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4" name="向左箭號 3"/>
          <p:cNvSpPr/>
          <p:nvPr/>
        </p:nvSpPr>
        <p:spPr>
          <a:xfrm rot="3755050">
            <a:off x="7353800" y="185378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392143" y="3068960"/>
            <a:ext cx="162095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不分斷落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8070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5159896" y="692696"/>
            <a:ext cx="576064" cy="57606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375920" y="1988841"/>
            <a:ext cx="2914580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br 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close tag</a:t>
            </a: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而是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br \</a:t>
            </a:r>
          </a:p>
        </p:txBody>
      </p:sp>
    </p:spTree>
    <p:extLst>
      <p:ext uri="{BB962C8B-B14F-4D97-AF65-F5344CB8AC3E}">
        <p14:creationId xmlns:p14="http://schemas.microsoft.com/office/powerpoint/2010/main" val="4038063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1905000" y="1124744"/>
            <a:ext cx="662608" cy="21602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6240016" y="1124744"/>
            <a:ext cx="3888432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855640" y="2189921"/>
            <a:ext cx="181056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/>
              <a:t> horizontal 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0608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05000" y="1268760"/>
            <a:ext cx="3182888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927649" y="2564905"/>
            <a:ext cx="2053767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comment</a:t>
            </a:r>
          </a:p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&lt;!--      --&gt;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093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4223792" y="764704"/>
            <a:ext cx="576064" cy="28803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4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05000" y="908720"/>
            <a:ext cx="2606824" cy="79208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6456040" y="980728"/>
            <a:ext cx="2952328" cy="151216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99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75520" y="2420888"/>
            <a:ext cx="1368152" cy="122413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6456040" y="3140968"/>
            <a:ext cx="1368152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871864" y="5085184"/>
            <a:ext cx="561662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unoldered list</a:t>
            </a:r>
          </a:p>
        </p:txBody>
      </p:sp>
    </p:spTree>
    <p:extLst>
      <p:ext uri="{BB962C8B-B14F-4D97-AF65-F5344CB8AC3E}">
        <p14:creationId xmlns:p14="http://schemas.microsoft.com/office/powerpoint/2010/main" val="2801504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927648" y="3717032"/>
            <a:ext cx="156190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1511861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8610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00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5480050" y="34290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96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6744072" y="836712"/>
            <a:ext cx="360040" cy="21602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47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39616" y="1052736"/>
            <a:ext cx="1512168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手繪多邊形 3"/>
          <p:cNvSpPr/>
          <p:nvPr/>
        </p:nvSpPr>
        <p:spPr>
          <a:xfrm>
            <a:off x="3862939" y="695360"/>
            <a:ext cx="2608446" cy="267166"/>
          </a:xfrm>
          <a:custGeom>
            <a:avLst/>
            <a:gdLst>
              <a:gd name="connsiteX0" fmla="*/ 0 w 2608446"/>
              <a:gd name="connsiteY0" fmla="*/ 267166 h 267166"/>
              <a:gd name="connsiteX1" fmla="*/ 1299410 w 2608446"/>
              <a:gd name="connsiteY1" fmla="*/ 26535 h 267166"/>
              <a:gd name="connsiteX2" fmla="*/ 2608446 w 2608446"/>
              <a:gd name="connsiteY2" fmla="*/ 16909 h 2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8446" h="267166">
                <a:moveTo>
                  <a:pt x="0" y="267166"/>
                </a:moveTo>
                <a:cubicBezTo>
                  <a:pt x="432334" y="167705"/>
                  <a:pt x="864669" y="68244"/>
                  <a:pt x="1299410" y="26535"/>
                </a:cubicBezTo>
                <a:cubicBezTo>
                  <a:pt x="1734151" y="-15174"/>
                  <a:pt x="2171298" y="867"/>
                  <a:pt x="2608446" y="16909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92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64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8610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40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23592" y="1196752"/>
            <a:ext cx="1512168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橢圓 3"/>
          <p:cNvSpPr/>
          <p:nvPr/>
        </p:nvSpPr>
        <p:spPr>
          <a:xfrm>
            <a:off x="6672064" y="764704"/>
            <a:ext cx="288032" cy="28803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7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95800" y="620688"/>
            <a:ext cx="1152128" cy="72008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77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8610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54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8400256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5969000" y="3356992"/>
            <a:ext cx="2287240" cy="280831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31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31904" y="1556792"/>
            <a:ext cx="576064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2423592" y="1556792"/>
            <a:ext cx="1224136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6672064" y="692696"/>
            <a:ext cx="504056" cy="432048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66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8544272" y="141277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91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35560" y="2132856"/>
            <a:ext cx="1800200" cy="50405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83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>
            <a:off x="3791744" y="2636912"/>
            <a:ext cx="1656184" cy="165618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969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>
            <a:off x="3719736" y="2708920"/>
            <a:ext cx="1656184" cy="144016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117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>
            <a:off x="4295800" y="2780928"/>
            <a:ext cx="1296144" cy="136815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739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>
            <a:off x="4151784" y="2492896"/>
            <a:ext cx="1296144" cy="165618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88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>
            <a:off x="4367808" y="2636912"/>
            <a:ext cx="1008112" cy="144016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06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969000" y="1052736"/>
            <a:ext cx="2287240" cy="23762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07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143672" y="1556792"/>
            <a:ext cx="792088" cy="28803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橢圓 3"/>
          <p:cNvSpPr/>
          <p:nvPr/>
        </p:nvSpPr>
        <p:spPr>
          <a:xfrm>
            <a:off x="6672064" y="836712"/>
            <a:ext cx="288032" cy="28803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6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8472264" y="1340768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24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4295800" y="1124744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矩形 3"/>
          <p:cNvSpPr/>
          <p:nvPr/>
        </p:nvSpPr>
        <p:spPr>
          <a:xfrm>
            <a:off x="2495600" y="1268760"/>
            <a:ext cx="1296144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6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95600" y="1268760"/>
            <a:ext cx="936104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向左箭號 3"/>
          <p:cNvSpPr/>
          <p:nvPr/>
        </p:nvSpPr>
        <p:spPr>
          <a:xfrm>
            <a:off x="3647728" y="115877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42877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4727848" y="213285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031072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15680" y="1268760"/>
            <a:ext cx="1008112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向左箭號 3"/>
          <p:cNvSpPr/>
          <p:nvPr/>
        </p:nvSpPr>
        <p:spPr>
          <a:xfrm>
            <a:off x="4511824" y="1122772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514945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8328248" y="980728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5e</a:t>
            </a:r>
          </a:p>
        </p:txBody>
      </p:sp>
    </p:spTree>
    <p:extLst>
      <p:ext uri="{BB962C8B-B14F-4D97-AF65-F5344CB8AC3E}">
        <p14:creationId xmlns:p14="http://schemas.microsoft.com/office/powerpoint/2010/main" val="35295584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3431704" y="2276872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77469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4367808" y="31750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2906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4295800" y="2204864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81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4151784" y="692696"/>
            <a:ext cx="720080" cy="504056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319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8610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920183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4655840" y="2204864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4" name="矩形 3"/>
          <p:cNvSpPr/>
          <p:nvPr/>
        </p:nvSpPr>
        <p:spPr>
          <a:xfrm>
            <a:off x="3935760" y="2204864"/>
            <a:ext cx="504056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039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8610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6e</a:t>
            </a:r>
          </a:p>
        </p:txBody>
      </p:sp>
    </p:spTree>
    <p:extLst>
      <p:ext uri="{BB962C8B-B14F-4D97-AF65-F5344CB8AC3E}">
        <p14:creationId xmlns:p14="http://schemas.microsoft.com/office/powerpoint/2010/main" val="6871008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3552" y="2204864"/>
            <a:ext cx="4392488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61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3552" y="2204864"/>
            <a:ext cx="4320480" cy="50405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6384032" y="2708920"/>
            <a:ext cx="2088232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087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3431704" y="2204864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72352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6960096" y="69269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" name="向左箭號 3"/>
          <p:cNvSpPr/>
          <p:nvPr/>
        </p:nvSpPr>
        <p:spPr>
          <a:xfrm>
            <a:off x="7945356" y="249289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614862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 rot="4645395">
            <a:off x="7396156" y="1337367"/>
            <a:ext cx="1728192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4e</a:t>
            </a:r>
            <a:r>
              <a:rPr lang="zh-TW" altLang="en-US">
                <a:solidFill>
                  <a:srgbClr val="FFFF00"/>
                </a:solidFill>
              </a:rPr>
              <a:t>新分頁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333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8400256" y="270892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025604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83632" y="2924944"/>
            <a:ext cx="1080120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3935760" y="2924944"/>
            <a:ext cx="1800200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橢圓 5"/>
          <p:cNvSpPr/>
          <p:nvPr/>
        </p:nvSpPr>
        <p:spPr>
          <a:xfrm>
            <a:off x="6384032" y="2924944"/>
            <a:ext cx="792088" cy="360040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向左箭號 6"/>
          <p:cNvSpPr/>
          <p:nvPr/>
        </p:nvSpPr>
        <p:spPr>
          <a:xfrm>
            <a:off x="7536160" y="3030984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2e</a:t>
            </a:r>
          </a:p>
        </p:txBody>
      </p:sp>
    </p:spTree>
    <p:extLst>
      <p:ext uri="{BB962C8B-B14F-4D97-AF65-F5344CB8AC3E}">
        <p14:creationId xmlns:p14="http://schemas.microsoft.com/office/powerpoint/2010/main" val="383822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927648" y="2060848"/>
            <a:ext cx="1080120" cy="432048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489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5" name="向左箭號 4"/>
          <p:cNvSpPr/>
          <p:nvPr/>
        </p:nvSpPr>
        <p:spPr>
          <a:xfrm>
            <a:off x="4511824" y="1196752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511825" y="2132856"/>
            <a:ext cx="90281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新檔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38970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3552" y="1412776"/>
            <a:ext cx="2304256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向左箭號 3"/>
          <p:cNvSpPr/>
          <p:nvPr/>
        </p:nvSpPr>
        <p:spPr>
          <a:xfrm>
            <a:off x="4955328" y="1412279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344046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6312024" y="2742952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矩形 3"/>
          <p:cNvSpPr/>
          <p:nvPr/>
        </p:nvSpPr>
        <p:spPr>
          <a:xfrm>
            <a:off x="1905000" y="2780928"/>
            <a:ext cx="4407024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108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84032" y="2852936"/>
            <a:ext cx="1368152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向左箭號 3"/>
          <p:cNvSpPr/>
          <p:nvPr/>
        </p:nvSpPr>
        <p:spPr>
          <a:xfrm>
            <a:off x="7896200" y="2742952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613331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 rot="4072254">
            <a:off x="8330780" y="350759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6e</a:t>
            </a:r>
          </a:p>
        </p:txBody>
      </p:sp>
    </p:spTree>
    <p:extLst>
      <p:ext uri="{BB962C8B-B14F-4D97-AF65-F5344CB8AC3E}">
        <p14:creationId xmlns:p14="http://schemas.microsoft.com/office/powerpoint/2010/main" val="37694414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4" name="向左箭號 3"/>
          <p:cNvSpPr/>
          <p:nvPr/>
        </p:nvSpPr>
        <p:spPr>
          <a:xfrm>
            <a:off x="8976320" y="3434347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513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91544" y="2204864"/>
            <a:ext cx="2376264" cy="86409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6312024" y="2348880"/>
            <a:ext cx="432048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075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3552" y="2204864"/>
            <a:ext cx="3312368" cy="79208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6456040" y="2420888"/>
            <a:ext cx="936104" cy="5760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17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63552" y="2132856"/>
            <a:ext cx="2808312" cy="86409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6384032" y="2420888"/>
            <a:ext cx="1296144" cy="100811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3359696" y="2132856"/>
            <a:ext cx="1296144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274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91544" y="2204864"/>
            <a:ext cx="3977456" cy="72008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4367808" y="2204864"/>
            <a:ext cx="1224136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6384032" y="2420888"/>
            <a:ext cx="1584176" cy="100811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7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8610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711624" y="2132857"/>
            <a:ext cx="364555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right click</a:t>
            </a: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open in Notepad++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464152" y="1988840"/>
            <a:ext cx="289989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open in chrome</a:t>
            </a:r>
          </a:p>
        </p:txBody>
      </p:sp>
    </p:spTree>
    <p:extLst>
      <p:ext uri="{BB962C8B-B14F-4D97-AF65-F5344CB8AC3E}">
        <p14:creationId xmlns:p14="http://schemas.microsoft.com/office/powerpoint/2010/main" val="27724128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879976" y="3645024"/>
            <a:ext cx="720080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844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67608" y="2132856"/>
            <a:ext cx="1728192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6240016" y="2420888"/>
            <a:ext cx="1656184" cy="100811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716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23592" y="2780928"/>
            <a:ext cx="1080120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829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39616" y="3068960"/>
            <a:ext cx="1224136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6456040" y="2996952"/>
            <a:ext cx="576064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7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8646473" y="3911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2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08000"/>
            <a:ext cx="8128000" cy="5842000"/>
          </a:xfrm>
          <a:prstGeom prst="rect">
            <a:avLst/>
          </a:prstGeom>
        </p:spPr>
      </p:pic>
      <p:sp>
        <p:nvSpPr>
          <p:cNvPr id="4" name="向左箭號 3"/>
          <p:cNvSpPr/>
          <p:nvPr/>
        </p:nvSpPr>
        <p:spPr>
          <a:xfrm rot="4257684">
            <a:off x="3558382" y="1847852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向左箭號 4"/>
          <p:cNvSpPr/>
          <p:nvPr/>
        </p:nvSpPr>
        <p:spPr>
          <a:xfrm>
            <a:off x="7032104" y="620688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70855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C00000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62</Words>
  <Application>Microsoft Office PowerPoint</Application>
  <PresentationFormat>寬螢幕</PresentationFormat>
  <Paragraphs>41</Paragraphs>
  <Slides>73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73</vt:i4>
      </vt:variant>
    </vt:vector>
  </HeadingPairs>
  <TitlesOfParts>
    <vt:vector size="79" baseType="lpstr">
      <vt:lpstr>微軟正黑體</vt:lpstr>
      <vt:lpstr>新細明體</vt:lpstr>
      <vt:lpstr>Arial</vt:lpstr>
      <vt:lpstr>Calibri</vt:lpstr>
      <vt:lpstr>Cambria Math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attribute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Windows 使用者</cp:lastModifiedBy>
  <cp:revision>188</cp:revision>
  <dcterms:created xsi:type="dcterms:W3CDTF">2016-05-11T16:34:21Z</dcterms:created>
  <dcterms:modified xsi:type="dcterms:W3CDTF">2020-09-29T04:52:35Z</dcterms:modified>
</cp:coreProperties>
</file>